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07.03.2018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/>
          <a:lstStyle/>
          <a:p>
            <a:r>
              <a:rPr lang="sk-SK" dirty="0" smtClean="0"/>
              <a:t>Desatoro – Boží Zákon </a:t>
            </a:r>
            <a:br>
              <a:rPr lang="sk-SK" dirty="0" smtClean="0"/>
            </a:br>
            <a:r>
              <a:rPr lang="sk-SK" dirty="0" smtClean="0"/>
              <a:t>1. Božie prikázanie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6248400" cy="4558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BlokTextu 4"/>
          <p:cNvSpPr txBox="1"/>
          <p:nvPr/>
        </p:nvSpPr>
        <p:spPr>
          <a:xfrm>
            <a:off x="3962400" y="34290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solidFill>
                  <a:srgbClr val="FF0000"/>
                </a:solidFill>
              </a:rPr>
              <a:t>Aby som mohol hrať, potrebujem pravidlá</a:t>
            </a:r>
            <a:endParaRPr lang="sk-SK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 sa stávajú dopravné nehody?</a:t>
            </a:r>
            <a:endParaRPr lang="sk-SK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981200"/>
            <a:ext cx="3949491" cy="295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BlokTextu 4"/>
          <p:cNvSpPr txBox="1"/>
          <p:nvPr/>
        </p:nvSpPr>
        <p:spPr>
          <a:xfrm>
            <a:off x="609600" y="198120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sz="2800" dirty="0" smtClean="0"/>
              <a:t>Porušovanie predpisov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Nepozornosť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Alkohol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Nevšimnutie si dopravných značiek</a:t>
            </a:r>
            <a:endParaRPr lang="sk-SK" sz="2800" dirty="0"/>
          </a:p>
        </p:txBody>
      </p:sp>
      <p:sp>
        <p:nvSpPr>
          <p:cNvPr id="6" name="BlokTextu 5"/>
          <p:cNvSpPr txBox="1"/>
          <p:nvPr/>
        </p:nvSpPr>
        <p:spPr>
          <a:xfrm>
            <a:off x="457200" y="5486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>
                <a:solidFill>
                  <a:srgbClr val="FF0000"/>
                </a:solidFill>
              </a:rPr>
              <a:t>Ak by  na ceste neboli značky, bol by tam chaos. </a:t>
            </a:r>
          </a:p>
          <a:p>
            <a:pPr algn="ctr"/>
            <a:r>
              <a:rPr lang="sk-SK" sz="2400" b="1" dirty="0" smtClean="0">
                <a:solidFill>
                  <a:srgbClr val="FF0000"/>
                </a:solidFill>
              </a:rPr>
              <a:t>Potrebujeme pravidlá aj značky.</a:t>
            </a:r>
            <a:endParaRPr lang="sk-SK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>
                <a:solidFill>
                  <a:srgbClr val="FF0000"/>
                </a:solidFill>
              </a:rPr>
              <a:t>Dekalóg</a:t>
            </a:r>
            <a:r>
              <a:rPr lang="sk-SK" dirty="0" smtClean="0">
                <a:solidFill>
                  <a:srgbClr val="FF0000"/>
                </a:solidFill>
              </a:rPr>
              <a:t>  - Desatoro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Dostal ho Mojžiš na hore </a:t>
            </a:r>
            <a:r>
              <a:rPr lang="sk-SK" dirty="0" err="1" smtClean="0"/>
              <a:t>Sinaj</a:t>
            </a:r>
            <a:endParaRPr lang="sk-SK" dirty="0" smtClean="0"/>
          </a:p>
          <a:p>
            <a:r>
              <a:rPr lang="sk-SK" dirty="0" smtClean="0"/>
              <a:t>Dve kamenné tabule</a:t>
            </a:r>
          </a:p>
          <a:p>
            <a:r>
              <a:rPr lang="sk-SK" dirty="0" smtClean="0"/>
              <a:t>Pomáhajú nám na púti do večnosti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86200"/>
            <a:ext cx="74676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mňa, aby si sa im klaňal</a:t>
            </a:r>
            <a:endParaRPr lang="sk-SK" sz="32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146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BlokTextu 4"/>
          <p:cNvSpPr txBox="1"/>
          <p:nvPr/>
        </p:nvSpPr>
        <p:spPr>
          <a:xfrm>
            <a:off x="152400" y="1676400"/>
            <a:ext cx="4953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Hriechy proti viere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 </a:t>
            </a:r>
            <a:r>
              <a:rPr lang="sk-SK" sz="2800" dirty="0" smtClean="0"/>
              <a:t>dobrovoľne pochybujem. Odmietam uznať ako pravdivé to, čo Boh zjavil a cirkev predkladá veriť 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 </a:t>
            </a:r>
            <a:r>
              <a:rPr lang="sk-SK" sz="2800" dirty="0" smtClean="0"/>
              <a:t>odmietam podriadiť sa pápežovi, alebo odmietnem cirkev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/>
              <a:t>Neverím sľubom daným Bohu – pri birmovke, manželstve a pod.</a:t>
            </a:r>
            <a:endParaRPr lang="sk-SK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Hriechy proti nádeji</a:t>
            </a:r>
          </a:p>
          <a:p>
            <a:r>
              <a:rPr lang="sk-SK" dirty="0" smtClean="0"/>
              <a:t>Zúfalstvo: Boh mi neodpustí – alebo iný extrém: Môžem si robiť čo chcem, aj tak sa potom vyspovedám</a:t>
            </a:r>
          </a:p>
          <a:p>
            <a:r>
              <a:rPr lang="sk-SK" dirty="0" smtClean="0"/>
              <a:t>Opovážlivosť: Môžem sa spasiť aj bez pomoci Boha</a:t>
            </a:r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</a:t>
            </a:r>
            <a:r>
              <a:rPr lang="sk-SK" sz="2800" b="1" dirty="0" smtClean="0"/>
              <a:t>okrem</a:t>
            </a:r>
            <a:r>
              <a:rPr lang="sk-SK" sz="3200" b="1" dirty="0" smtClean="0"/>
              <a:t> 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Hriechy proti láske</a:t>
            </a:r>
          </a:p>
          <a:p>
            <a:r>
              <a:rPr lang="sk-SK" dirty="0" smtClean="0"/>
              <a:t>Ak sme ľahostajní voči Bohu</a:t>
            </a:r>
          </a:p>
          <a:p>
            <a:r>
              <a:rPr lang="sk-SK" dirty="0" smtClean="0"/>
              <a:t>Človek sa nemodlí. </a:t>
            </a:r>
          </a:p>
          <a:p>
            <a:r>
              <a:rPr lang="sk-SK" dirty="0" smtClean="0"/>
              <a:t>Nenávisť voči Bohu, zlorečenie Bohu</a:t>
            </a:r>
          </a:p>
          <a:p>
            <a:r>
              <a:rPr lang="sk-SK" dirty="0" smtClean="0"/>
              <a:t>Ak milujem viac veci a človeka ako Boha</a:t>
            </a:r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525963"/>
          </a:xfrm>
        </p:spPr>
        <p:txBody>
          <a:bodyPr/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Hriechy proti úcte</a:t>
            </a:r>
          </a:p>
          <a:p>
            <a:r>
              <a:rPr lang="sk-SK" dirty="0" smtClean="0"/>
              <a:t>Svätokrádežné prijímanie sviatostí</a:t>
            </a:r>
          </a:p>
          <a:p>
            <a:r>
              <a:rPr lang="sk-SK" dirty="0" smtClean="0"/>
              <a:t>Znesväcovanie úkonov, vecí, miest a osôb zasvätených Bohu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828800"/>
            <a:ext cx="4071336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905000"/>
            <a:ext cx="4343400" cy="304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Hriechy modloslužby</a:t>
            </a:r>
          </a:p>
          <a:p>
            <a:pPr>
              <a:buNone/>
            </a:pPr>
            <a:endParaRPr lang="sk-SK" b="1" dirty="0" smtClean="0">
              <a:solidFill>
                <a:srgbClr val="FF0000"/>
              </a:solidFill>
            </a:endParaRPr>
          </a:p>
          <a:p>
            <a:r>
              <a:rPr lang="sk-SK" dirty="0" smtClean="0"/>
              <a:t>Ak mám rád/rada niečo, čoho sa neviem vzdať a dávam tomu prednosť pred Bohom.</a:t>
            </a:r>
          </a:p>
          <a:p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600200"/>
            <a:ext cx="48768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Povery, veštenie mágia</a:t>
            </a:r>
          </a:p>
          <a:p>
            <a:r>
              <a:rPr lang="sk-SK" dirty="0" smtClean="0"/>
              <a:t>Zákaz pýtania sa na budúcnosť u veštcov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Špiritizmus</a:t>
            </a:r>
            <a:r>
              <a:rPr lang="sk-SK" dirty="0" smtClean="0"/>
              <a:t> – vyvolávanie zlých duchov, alebo duchov zomrelých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Satanizmus</a:t>
            </a:r>
            <a:r>
              <a:rPr lang="sk-SK" dirty="0" smtClean="0"/>
              <a:t> – uctievanie satana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Čierna mágia </a:t>
            </a:r>
            <a:r>
              <a:rPr lang="sk-SK" dirty="0" smtClean="0"/>
              <a:t>– cieľ uškodiť druhému, zariekanie, kliatie, preklínanie</a:t>
            </a:r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4384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Autofit/>
          </a:bodyPr>
          <a:lstStyle/>
          <a:p>
            <a:r>
              <a:rPr lang="sk-SK" sz="3200" b="1" dirty="0" smtClean="0"/>
              <a:t>Ja som Pán Boh tvoj, nebudeš mať iných bohov okrem </a:t>
            </a:r>
            <a:r>
              <a:rPr lang="sk-SK" sz="3200" b="1" dirty="0" smtClean="0"/>
              <a:t>mňa, aby si sa im klaňal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Biela mágia </a:t>
            </a:r>
            <a:r>
              <a:rPr lang="sk-SK" dirty="0" smtClean="0"/>
              <a:t>– alternatívna medicína (ľudoví liečitelia, akupunktúra) – na uzdravenie sa používa moc skrytých mocností /pomôže iba na čas – potom príde zhoršenie – dopad na psychiku/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Povery </a:t>
            </a:r>
            <a:r>
              <a:rPr lang="sk-SK" b="1" dirty="0" smtClean="0"/>
              <a:t>–</a:t>
            </a:r>
            <a:r>
              <a:rPr lang="sk-SK" b="1" dirty="0" smtClean="0">
                <a:solidFill>
                  <a:srgbClr val="FF0000"/>
                </a:solidFill>
              </a:rPr>
              <a:t> </a:t>
            </a:r>
            <a:r>
              <a:rPr lang="sk-SK" dirty="0" smtClean="0"/>
              <a:t>čierna mačka – pripisuje sa im magická sila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Veštenie</a:t>
            </a:r>
            <a:r>
              <a:rPr lang="sk-SK" dirty="0" smtClean="0"/>
              <a:t> - /prsteň, karty, káva, ruka/ jasnovidectvo s dôverou  Pánovi 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Negatívne vplyvy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Horoskopy a astrológia </a:t>
            </a:r>
            <a:r>
              <a:rPr lang="sk-SK" dirty="0" smtClean="0"/>
              <a:t>– veriť na vplyv hviezda na osud človeka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Vykladanie snov </a:t>
            </a:r>
            <a:r>
              <a:rPr lang="sk-SK" dirty="0" smtClean="0"/>
              <a:t>– podľa snárov a starých povier</a:t>
            </a:r>
          </a:p>
          <a:p>
            <a:pPr>
              <a:buNone/>
            </a:pPr>
            <a:r>
              <a:rPr lang="sk-SK" b="1" dirty="0" smtClean="0">
                <a:solidFill>
                  <a:srgbClr val="FF0000"/>
                </a:solidFill>
              </a:rPr>
              <a:t>Nosenie okultných predmetov </a:t>
            </a:r>
            <a:r>
              <a:rPr lang="sk-SK" dirty="0" smtClean="0"/>
              <a:t>– kryštály pre šťastie, šnúrky s pozitívnou energiou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524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Zhrnutie - otázky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Je zatratený človek, ktorý spácha ťažký hriech</a:t>
            </a:r>
          </a:p>
          <a:p>
            <a:r>
              <a:rPr lang="sk-SK" dirty="0" smtClean="0"/>
              <a:t>Existuje neodpustiteľný hriech?</a:t>
            </a:r>
          </a:p>
          <a:p>
            <a:r>
              <a:rPr lang="sk-SK" dirty="0" smtClean="0"/>
              <a:t>Čo je pokánie?</a:t>
            </a:r>
          </a:p>
          <a:p>
            <a:r>
              <a:rPr lang="sk-SK" dirty="0" smtClean="0"/>
              <a:t>Aké východisko dal Boh ľuďom, aby neboli zatratení pre svoje hriechy,</a:t>
            </a:r>
          </a:p>
          <a:p>
            <a:r>
              <a:rPr lang="sk-SK" dirty="0" smtClean="0"/>
              <a:t>Ako znie prikázanie lásky</a:t>
            </a:r>
          </a:p>
          <a:p>
            <a:endParaRPr lang="sk-SK" dirty="0" smtClean="0"/>
          </a:p>
          <a:p>
            <a:pPr algn="ctr">
              <a:buNone/>
            </a:pPr>
            <a:r>
              <a:rPr lang="sk-SK" b="1" dirty="0" smtClean="0">
                <a:solidFill>
                  <a:srgbClr val="FF0000"/>
                </a:solidFill>
              </a:rPr>
              <a:t>Odpovede ťa čakajú v BIMBOVNÍKU</a:t>
            </a:r>
            <a:endParaRPr lang="sk-S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488</Words>
  <Application>Microsoft Office PowerPoint</Application>
  <PresentationFormat>Prezentácia na obrazovke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Motív Office</vt:lpstr>
      <vt:lpstr>Desatoro – Boží Zákon  1. Božie prikázanie</vt:lpstr>
      <vt:lpstr>Prečo sa stávajú dopravné nehody?</vt:lpstr>
      <vt:lpstr>Dekalóg  - Desatoro</vt:lpstr>
      <vt:lpstr>Ja som Pán Boh tvoj, nebudeš mať iných bohov okrem mňa, aby si sa im klaňal</vt:lpstr>
      <vt:lpstr>Ja som Pán Boh tvoj, nebudeš mať iných bohov okrem mňa, aby si sa im klaňal</vt:lpstr>
      <vt:lpstr>Ja som Pán Boh tvoj, nebudeš mať iných bohov okrem mňa, aby si sa im klaňal</vt:lpstr>
      <vt:lpstr>Ja som Pán Boh tvoj, nebudeš mať iných bohov okrem mňa, aby si sa im klaňal</vt:lpstr>
      <vt:lpstr>Ja som Pán Boh tvoj, nebudeš mať iných bohov okrem mňa, aby si sa im klaňal</vt:lpstr>
      <vt:lpstr>Ja som Pán Boh tvoj, nebudeš mať iných bohov okrem mňa, aby si sa im klaňal</vt:lpstr>
      <vt:lpstr>Ja som Pán Boh tvoj, nebudeš mať iných bohov okrem mňa, aby si sa im klaňal</vt:lpstr>
      <vt:lpstr>Negatívne vplyvy</vt:lpstr>
      <vt:lpstr>Zhrnutie - otázky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Desatoro – Boží Zákon  1. Božie prikázanie</dc:title>
  <dc:creator>Lupita Baginova</dc:creator>
  <cp:lastModifiedBy>ASUS</cp:lastModifiedBy>
  <cp:revision>5</cp:revision>
  <dcterms:created xsi:type="dcterms:W3CDTF">2018-03-07T18:02:12Z</dcterms:created>
  <dcterms:modified xsi:type="dcterms:W3CDTF">2018-03-07T18:50:51Z</dcterms:modified>
</cp:coreProperties>
</file>